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0" r:id="rId5"/>
    <p:sldId id="29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3" r:id="rId17"/>
    <p:sldId id="296" r:id="rId18"/>
    <p:sldId id="297" r:id="rId19"/>
    <p:sldId id="298" r:id="rId20"/>
    <p:sldId id="295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5" autoAdjust="0"/>
    <p:restoredTop sz="81837" autoAdjust="0"/>
  </p:normalViewPr>
  <p:slideViewPr>
    <p:cSldViewPr snapToGrid="0" showGuides="1">
      <p:cViewPr>
        <p:scale>
          <a:sx n="98" d="100"/>
          <a:sy n="98" d="100"/>
        </p:scale>
        <p:origin x="696" y="27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app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Apps – </a:t>
            </a:r>
            <a:r>
              <a:rPr lang="en-US" dirty="0" err="1" smtClean="0"/>
              <a:t>Backends</a:t>
            </a:r>
            <a:r>
              <a:rPr lang="en-US" dirty="0" smtClean="0"/>
              <a:t> for Websites</a:t>
            </a:r>
          </a:p>
          <a:p>
            <a:r>
              <a:rPr lang="en-US" dirty="0" smtClean="0"/>
              <a:t>Mobile</a:t>
            </a:r>
            <a:r>
              <a:rPr lang="en-US" baseline="0" dirty="0" smtClean="0"/>
              <a:t> Apps –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mobiel</a:t>
            </a:r>
            <a:r>
              <a:rPr lang="en-US" baseline="0" dirty="0" smtClean="0"/>
              <a:t> applications</a:t>
            </a:r>
          </a:p>
          <a:p>
            <a:r>
              <a:rPr lang="en-US" baseline="0" dirty="0" smtClean="0"/>
              <a:t>API Apps – General purpose APIs</a:t>
            </a:r>
          </a:p>
          <a:p>
            <a:r>
              <a:rPr lang="en-US" baseline="0" dirty="0" smtClean="0"/>
              <a:t>Logic Apps – Business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99.9 SLA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5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 smtClean="0"/>
              <a:t>TITLE OF THE</a:t>
            </a:r>
            <a:br>
              <a:rPr lang="en-US" dirty="0" smtClean="0"/>
            </a:br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WILL GO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Title of the presentation will be no longer than three lines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Presenter One</a:t>
            </a:r>
          </a:p>
          <a:p>
            <a:pPr lvl="0"/>
            <a:r>
              <a:rPr lang="en-US" dirty="0" smtClean="0"/>
              <a:t>Presenter Two	</a:t>
            </a:r>
          </a:p>
          <a:p>
            <a:pPr lvl="0"/>
            <a:r>
              <a:rPr lang="en-US" dirty="0" smtClean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XX.XX.16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 smtClean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 smtClean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 smtClean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 smtClean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  <a:endParaRPr lang="en-US" sz="6500" b="0" i="1" dirty="0">
              <a:solidFill>
                <a:srgbClr val="56565A"/>
              </a:solidFill>
              <a:latin typeface="+mn-lt"/>
              <a:ea typeface="Dotum" panose="020B0600000101010101" pitchFamily="34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DEVELOPMENT WORKSHOP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Kevin E Ford</a:t>
            </a:r>
          </a:p>
          <a:p>
            <a:r>
              <a:rPr lang="en-US" dirty="0" smtClean="0"/>
              <a:t>Mobile Practice Lead</a:t>
            </a:r>
          </a:p>
          <a:p>
            <a:r>
              <a:rPr lang="en-US" dirty="0" err="1" smtClean="0"/>
              <a:t>Magenic</a:t>
            </a:r>
            <a:r>
              <a:rPr lang="en-US" dirty="0" smtClean="0"/>
              <a:t> Technologies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799" y="1057937"/>
            <a:ext cx="1655987" cy="24491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AD Integration, other providers – Server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line / off line data sync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Push Notifications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9247" y="795143"/>
            <a:ext cx="2642538" cy="26425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APIs, </a:t>
            </a:r>
            <a:r>
              <a:rPr lang="en-US" dirty="0"/>
              <a:t> .NET, PHP, </a:t>
            </a:r>
            <a:r>
              <a:rPr lang="en-US" dirty="0" err="1"/>
              <a:t>Node.js</a:t>
            </a:r>
            <a:r>
              <a:rPr lang="en-US" dirty="0"/>
              <a:t>, Java, or Python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Active Directory, social network single sign-on, or OAuth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</p:spTree>
    <p:extLst>
      <p:ext uri="{BB962C8B-B14F-4D97-AF65-F5344CB8AC3E}">
        <p14:creationId xmlns:p14="http://schemas.microsoft.com/office/powerpoint/2010/main" val="19680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46" y="911226"/>
            <a:ext cx="2556108" cy="2556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workflow / process designer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EAI, B2B/EDI, and business processes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with SaaS and enterprise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502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Azure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57" y="952499"/>
            <a:ext cx="8037369" cy="47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sign 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Self 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Integrate with Local 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per Azure directory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 into other Offerings (Office 365, Yammer, Teams,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086" y="1261640"/>
            <a:ext cx="260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Flow For Today’s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704"/>
            <a:ext cx="2262394" cy="118398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9072" y="1307319"/>
            <a:ext cx="1655987" cy="2449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105" y="1691697"/>
            <a:ext cx="2603500" cy="16510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4" idx="3"/>
            <a:endCxn id="5" idx="1"/>
          </p:cNvCxnSpPr>
          <p:nvPr/>
        </p:nvCxnSpPr>
        <p:spPr>
          <a:xfrm flipV="1">
            <a:off x="2262394" y="2531915"/>
            <a:ext cx="1866678" cy="8107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54985" y="2162582"/>
            <a:ext cx="12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Request</a:t>
            </a:r>
            <a:endParaRPr lang="en-US"/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 flipV="1">
            <a:off x="5785059" y="2517197"/>
            <a:ext cx="2833046" cy="1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9" y="3934690"/>
            <a:ext cx="1374868" cy="1701162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6" idx="2"/>
            <a:endCxn id="15" idx="3"/>
          </p:cNvCxnSpPr>
          <p:nvPr/>
        </p:nvCxnSpPr>
        <p:spPr>
          <a:xfrm rot="5400000">
            <a:off x="7556804" y="2422220"/>
            <a:ext cx="1442574" cy="32835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1"/>
            <a:endCxn id="4" idx="2"/>
          </p:cNvCxnSpPr>
          <p:nvPr/>
        </p:nvCxnSpPr>
        <p:spPr>
          <a:xfrm rot="10800000">
            <a:off x="1131197" y="3934691"/>
            <a:ext cx="4130262" cy="850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291" y="2347248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95813" y="906472"/>
            <a:ext cx="19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Azure Mobile App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7964" y="1294196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Azure AD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03378" y="2073493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Redirect</a:t>
            </a:r>
            <a:endParaRPr lang="en-US"/>
          </a:p>
        </p:txBody>
      </p:sp>
      <p:cxnSp>
        <p:nvCxnSpPr>
          <p:cNvPr id="26" name="Elbow Connector 25"/>
          <p:cNvCxnSpPr/>
          <p:nvPr/>
        </p:nvCxnSpPr>
        <p:spPr>
          <a:xfrm rot="5400000" flipH="1" flipV="1">
            <a:off x="5229529" y="-727998"/>
            <a:ext cx="591993" cy="8788658"/>
          </a:xfrm>
          <a:prstGeom prst="bentConnector3">
            <a:avLst>
              <a:gd name="adj1" fmla="val -386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69382" y="3784147"/>
            <a:ext cx="15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Credentials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1"/>
            <a:endCxn id="5" idx="3"/>
          </p:cNvCxnSpPr>
          <p:nvPr/>
        </p:nvCxnSpPr>
        <p:spPr>
          <a:xfrm flipH="1">
            <a:off x="5785059" y="2517197"/>
            <a:ext cx="2833046" cy="1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03378" y="2073493"/>
            <a:ext cx="1066800" cy="37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Token</a:t>
            </a:r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6587049" y="3784147"/>
            <a:ext cx="1180474" cy="8107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501927" y="3382472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Token Store</a:t>
            </a:r>
            <a:endParaRPr lang="en-US"/>
          </a:p>
        </p:txBody>
      </p:sp>
      <p:cxnSp>
        <p:nvCxnSpPr>
          <p:cNvPr id="34" name="Elbow Connector 33"/>
          <p:cNvCxnSpPr>
            <a:stCxn id="5" idx="2"/>
            <a:endCxn id="31" idx="2"/>
          </p:cNvCxnSpPr>
          <p:nvPr/>
        </p:nvCxnSpPr>
        <p:spPr>
          <a:xfrm rot="16200000" flipH="1">
            <a:off x="5555543" y="3158032"/>
            <a:ext cx="433029" cy="16299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1"/>
            <a:endCxn id="4" idx="3"/>
          </p:cNvCxnSpPr>
          <p:nvPr/>
        </p:nvCxnSpPr>
        <p:spPr>
          <a:xfrm rot="10800000" flipV="1">
            <a:off x="2262394" y="2531915"/>
            <a:ext cx="1866678" cy="8107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9587" y="2147865"/>
            <a:ext cx="181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Zumo</a:t>
            </a:r>
            <a:r>
              <a:rPr lang="en-US" dirty="0" smtClean="0"/>
              <a:t>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4" grpId="0"/>
      <p:bldP spid="24" grpId="1"/>
      <p:bldP spid="27" grpId="0"/>
      <p:bldP spid="27" grpId="1"/>
      <p:bldP spid="30" grpId="0"/>
      <p:bldP spid="30" grpId="1"/>
      <p:bldP spid="31" grpId="0" animBg="1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42" y="1023574"/>
            <a:ext cx="5257800" cy="4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 – Build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 to </a:t>
            </a:r>
            <a:r>
              <a:rPr lang="en-US" dirty="0" err="1" smtClean="0"/>
              <a:t>Github</a:t>
            </a:r>
            <a:r>
              <a:rPr lang="en-US" dirty="0" smtClean="0"/>
              <a:t> (</a:t>
            </a:r>
            <a:r>
              <a:rPr lang="en-US" dirty="0" err="1" smtClean="0"/>
              <a:t>BitBucket</a:t>
            </a:r>
            <a:r>
              <a:rPr lang="en-US" dirty="0" smtClean="0"/>
              <a:t>, VSTS </a:t>
            </a:r>
            <a:r>
              <a:rPr lang="en-US" dirty="0" smtClean="0"/>
              <a:t>coming)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vendor native </a:t>
            </a:r>
            <a:r>
              <a:rPr lang="en-US" dirty="0" err="1" smtClean="0"/>
              <a:t>iO</a:t>
            </a:r>
            <a:r>
              <a:rPr lang="en-US" dirty="0" smtClean="0"/>
              <a:t> (Swift/</a:t>
            </a:r>
            <a:r>
              <a:rPr lang="en-US" dirty="0" err="1" smtClean="0"/>
              <a:t>Obj</a:t>
            </a:r>
            <a:r>
              <a:rPr lang="en-US" dirty="0" smtClean="0"/>
              <a:t>-C), </a:t>
            </a:r>
            <a:r>
              <a:rPr lang="en-US" dirty="0" err="1" smtClean="0"/>
              <a:t>Xamarin</a:t>
            </a:r>
            <a:r>
              <a:rPr lang="en-US" dirty="0" smtClean="0"/>
              <a:t>, </a:t>
            </a:r>
            <a:r>
              <a:rPr lang="en-US" dirty="0" err="1" smtClean="0"/>
              <a:t>ReactNavite</a:t>
            </a:r>
            <a:r>
              <a:rPr lang="en-US" dirty="0" smtClean="0"/>
              <a:t> (Soon Windows)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on branch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Push to deployment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Signs APKs and </a:t>
            </a:r>
            <a:r>
              <a:rPr lang="en-US" dirty="0" smtClean="0"/>
              <a:t>IPAs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3" y="1209296"/>
            <a:ext cx="2766291" cy="23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today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2214037"/>
            <a:ext cx="11425288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 account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3165534"/>
            <a:ext cx="11425288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Subscription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4117031"/>
            <a:ext cx="11425288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Studio Mobile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8" y="1262540"/>
            <a:ext cx="11425288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with VS 2015 installed including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Componets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8" y="5068528"/>
            <a:ext cx="11425288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CloudDevelopmentWorkshop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Test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Tests on multiple devices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Frameworks – </a:t>
            </a:r>
            <a:r>
              <a:rPr lang="en-US" dirty="0" err="1" smtClean="0"/>
              <a:t>Appium</a:t>
            </a:r>
            <a:r>
              <a:rPr lang="en-US" dirty="0" smtClean="0"/>
              <a:t>, Calabash, Expresso,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UITest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Currently only run via command line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55" y="1103426"/>
            <a:ext cx="2467576" cy="24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Deploy </a:t>
            </a:r>
            <a:r>
              <a:rPr lang="en-US" dirty="0"/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Multiple Groups allowed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 notification via email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Group invite e-mail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Builds only go to one group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188" y="1179843"/>
            <a:ext cx="2246615" cy="22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Mobile Center – </a:t>
            </a:r>
            <a:r>
              <a:rPr lang="en-US" dirty="0" smtClean="0"/>
              <a:t>Crash and Analytics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Basic crash reporting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on user devices and versions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events recorded automatically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define custom events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36" y="1261639"/>
            <a:ext cx="2163250" cy="1964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36" y="3581301"/>
            <a:ext cx="2266373" cy="20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Mobile Center – First Impressions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Very basic functionality, builds have little customization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31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Much still seems missing (Cordova, UWP)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31646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Interesting what they did first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50676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Lots of potential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499" y="41161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 and </a:t>
            </a:r>
            <a:r>
              <a:rPr lang="en-US" dirty="0"/>
              <a:t>t</a:t>
            </a:r>
            <a:r>
              <a:rPr lang="en-US" dirty="0" smtClean="0"/>
              <a:t>ables redundant to other Azure offerings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118" y="1261640"/>
            <a:ext cx="2613585" cy="14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Looking at Visual Studio Mobile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Setting up Azure AD and Tying it to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Hands on Lab: Setting up Azure AD and Tying it to a Mobile App (10:00-10:45)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Writing </a:t>
            </a:r>
            <a:r>
              <a:rPr lang="en-US" dirty="0"/>
              <a:t>a mobile login page to work against Azure App Service/Azure AD </a:t>
            </a:r>
          </a:p>
        </p:txBody>
      </p:sp>
    </p:spTree>
    <p:extLst>
      <p:ext uri="{BB962C8B-B14F-4D97-AF65-F5344CB8AC3E}">
        <p14:creationId xmlns:p14="http://schemas.microsoft.com/office/powerpoint/2010/main" val="14315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/>
              <a:t>Hands on </a:t>
            </a:r>
            <a:r>
              <a:rPr lang="en-US" dirty="0" smtClean="0"/>
              <a:t>Lab: Writing </a:t>
            </a:r>
            <a:r>
              <a:rPr lang="en-US" dirty="0"/>
              <a:t>a mobile login page to work against Azure App Service/Azure AD </a:t>
            </a:r>
            <a:r>
              <a:rPr lang="en-US" dirty="0" smtClean="0"/>
              <a:t>(11:15-12:00)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Setting up Doc DB and writing an Azure App API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42974" y="1357449"/>
            <a:ext cx="1312333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5307" y="1355275"/>
            <a:ext cx="1312333" cy="785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 App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6591" y="3153832"/>
            <a:ext cx="11145101" cy="261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30641" y="1355275"/>
            <a:ext cx="1312333" cy="796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App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30641" y="2151982"/>
            <a:ext cx="3936999" cy="38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 Forms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09700" y="4000500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Document DB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35907" y="4000500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62114" y="3948972"/>
            <a:ext cx="1701800" cy="109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AD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66346" y="3441700"/>
            <a:ext cx="2702914" cy="2120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Mobile Center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25749" y="3784880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Build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25749" y="4220968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Distribute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325747" y="4660814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325747" y="5100660"/>
            <a:ext cx="1184103" cy="350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8" idx="2"/>
            <a:endCxn id="6" idx="0"/>
          </p:cNvCxnSpPr>
          <p:nvPr/>
        </p:nvCxnSpPr>
        <p:spPr>
          <a:xfrm>
            <a:off x="6099141" y="2532256"/>
            <a:ext cx="1" cy="62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6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/>
              <a:t>Hands on Lab </a:t>
            </a:r>
            <a:r>
              <a:rPr lang="en-US" dirty="0" smtClean="0"/>
              <a:t>: </a:t>
            </a:r>
            <a:r>
              <a:rPr lang="en-US" dirty="0"/>
              <a:t>Setting up Doc DB and writing an Azure App </a:t>
            </a:r>
            <a:r>
              <a:rPr lang="en-US" dirty="0" smtClean="0"/>
              <a:t>API (12:15-1:00)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Offerings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47" y="891116"/>
            <a:ext cx="8889190" cy="51740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75765" y="2830461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1481" y="2830461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73284" y="2593257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73284" y="1180695"/>
            <a:ext cx="977900" cy="2667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Mobile Center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65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Cloud Offerings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06144" y="1678329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6143" y="3053440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AAS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06142" y="4428551"/>
            <a:ext cx="6585995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AAS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1642" y="2920090"/>
            <a:ext cx="6758023" cy="12467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Azure Portal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99" y="1261640"/>
            <a:ext cx="11309004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Https://</a:t>
            </a:r>
            <a:r>
              <a:rPr lang="en-US" dirty="0" err="1" smtClean="0"/>
              <a:t>portal.azure.com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6499" y="2213137"/>
            <a:ext cx="11309004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Replaces old https://</a:t>
            </a:r>
            <a:r>
              <a:rPr lang="en-US" dirty="0" err="1"/>
              <a:t>manage.windowsazure.com</a:t>
            </a:r>
            <a:r>
              <a:rPr lang="en-US" dirty="0" smtClean="0"/>
              <a:t>/ site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499" y="3164634"/>
            <a:ext cx="11309004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Blade based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6499" y="4116131"/>
            <a:ext cx="11309004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Configurable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23" y="2870402"/>
            <a:ext cx="11425287" cy="540618"/>
          </a:xfrm>
        </p:spPr>
        <p:txBody>
          <a:bodyPr/>
          <a:lstStyle/>
          <a:p>
            <a:r>
              <a:rPr lang="en-US" dirty="0" smtClean="0"/>
              <a:t>Demo</a:t>
            </a:r>
            <a:r>
              <a:rPr lang="en-US" smtClean="0"/>
              <a:t>: Examining </a:t>
            </a:r>
            <a:r>
              <a:rPr lang="en-US" dirty="0" smtClean="0"/>
              <a:t>the Azure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8" y="144487"/>
            <a:ext cx="9448278" cy="56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1853" y="1038245"/>
            <a:ext cx="3716759" cy="19512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499" y="2214037"/>
            <a:ext cx="8688053" cy="70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WordPress, Umbraco, Joomla, and Drupal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499" y="3165534"/>
            <a:ext cx="8688053" cy="7060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AD Integration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499" y="4117031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.Net</a:t>
            </a:r>
            <a:r>
              <a:rPr lang="en-US" dirty="0"/>
              <a:t>, </a:t>
            </a:r>
            <a:r>
              <a:rPr lang="en-US" dirty="0" err="1"/>
              <a:t>Node.js</a:t>
            </a:r>
            <a:r>
              <a:rPr lang="en-US" dirty="0"/>
              <a:t>, PHP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98" y="1262540"/>
            <a:ext cx="8688053" cy="706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websites and APIs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498" y="5068528"/>
            <a:ext cx="8688053" cy="7060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Scalable, Dev Ops, Configurations </a:t>
            </a:r>
          </a:p>
        </p:txBody>
      </p:sp>
    </p:spTree>
    <p:extLst>
      <p:ext uri="{BB962C8B-B14F-4D97-AF65-F5344CB8AC3E}">
        <p14:creationId xmlns:p14="http://schemas.microsoft.com/office/powerpoint/2010/main" val="21373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F49E07-481A-EF40-8C7A-4EC36E0BA8D6}" vid="{6F5D4837-CDDD-BA4D-BADD-2F5BA0FD6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47A0B1BD8FE45B080D14CD83AD5DB" ma:contentTypeVersion="4" ma:contentTypeDescription="Create a new document." ma:contentTypeScope="" ma:versionID="732beed655f90311345169d5c7f55f96">
  <xsd:schema xmlns:xsd="http://www.w3.org/2001/XMLSchema" xmlns:xs="http://www.w3.org/2001/XMLSchema" xmlns:p="http://schemas.microsoft.com/office/2006/metadata/properties" xmlns:ns2="f0d6b4bb-fd12-4740-8884-687737dcca9a" targetNamespace="http://schemas.microsoft.com/office/2006/metadata/properties" ma:root="true" ma:fieldsID="4ef6a310962b90ee3fe3c0e9cfa1177a" ns2:_="">
    <xsd:import namespace="f0d6b4bb-fd12-4740-8884-687737dcca9a"/>
    <xsd:element name="properties">
      <xsd:complexType>
        <xsd:sequence>
          <xsd:element name="documentManagement">
            <xsd:complexType>
              <xsd:all>
                <xsd:element ref="ns2:Tech_x0020_Used" minOccurs="0"/>
                <xsd:element ref="ns2:Document_x0020_Type" minOccurs="0"/>
                <xsd:element ref="ns2:Industry_x002f_Vertical" minOccurs="0"/>
                <xsd:element ref="ns2:Compan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b4bb-fd12-4740-8884-687737dcca9a" elementFormDefault="qualified">
    <xsd:import namespace="http://schemas.microsoft.com/office/2006/documentManagement/types"/>
    <xsd:import namespace="http://schemas.microsoft.com/office/infopath/2007/PartnerControls"/>
    <xsd:element name="Tech_x0020_Used" ma:index="8" nillable="true" ma:displayName="Tech Used" ma:internalName="Tech_x0020_Us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Dev"/>
                    <xsd:enumeration value="Mobile"/>
                    <xsd:enumeration value="Biztalk"/>
                    <xsd:enumeration value="Azure"/>
                    <xsd:enumeration value="Data Services"/>
                    <xsd:enumeration value="Application Lifecycle Mgmt"/>
                    <xsd:enumeration value="SharePoint"/>
                    <xsd:enumeration value="UX/UI"/>
                    <xsd:enumeration value="QAT"/>
                    <xsd:enumeration value="Support &amp; Maintenance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9" nillable="true" ma:displayName="Document Type" ma:internalName="Docum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posal"/>
                    <xsd:enumeration value="Template"/>
                    <xsd:enumeration value="Graphics"/>
                    <xsd:enumeration value="Presentation"/>
                    <xsd:enumeration value="Base Deck"/>
                    <xsd:enumeration value="Envisioning"/>
                    <xsd:enumeration value="Case Study"/>
                    <xsd:enumeration value="Estimate"/>
                    <xsd:enumeration value="Client Supplied Docs / RFP"/>
                    <xsd:enumeration value="Pursuit Docs"/>
                    <xsd:enumeration value="White Paper"/>
                  </xsd:restriction>
                </xsd:simpleType>
              </xsd:element>
            </xsd:sequence>
          </xsd:extension>
        </xsd:complexContent>
      </xsd:complexType>
    </xsd:element>
    <xsd:element name="Industry_x002f_Vertical" ma:index="10" nillable="true" ma:displayName="Industry/Vertical" ma:format="RadioButtons" ma:internalName="Industry_x002f_Vertical">
      <xsd:simpleType>
        <xsd:restriction base="dms:Choice">
          <xsd:enumeration value="Retail"/>
          <xsd:enumeration value="Manufacturing"/>
          <xsd:enumeration value="Transportation/Logistics"/>
          <xsd:enumeration value="Financial Services/Banking"/>
          <xsd:enumeration value="Healthcare/Life Sciences"/>
          <xsd:enumeration value="Insurance"/>
          <xsd:enumeration value="Professional Services"/>
          <xsd:enumeration value="Misc."/>
        </xsd:restriction>
      </xsd:simpleType>
    </xsd:element>
    <xsd:element name="Company" ma:index="11" nillable="true" ma:displayName="Company" ma:internalName="Compan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f0d6b4bb-fd12-4740-8884-687737dcca9a">Magenic</Company>
    <Tech_x0020_Used xmlns="f0d6b4bb-fd12-4740-8884-687737dcca9a"/>
    <Document_x0020_Type xmlns="f0d6b4bb-fd12-4740-8884-687737dcca9a">
      <Value>Template</Value>
    </Document_x0020_Type>
    <Industry_x002f_Vertical xmlns="f0d6b4bb-fd12-4740-8884-687737dcca9a" xsi:nil="true"/>
  </documentManagement>
</p:properties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CBD521-D270-43EB-B790-1C95AC8A52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6b4bb-fd12-4740-8884-687737dc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http://schemas.microsoft.com/office/2006/metadata/properties"/>
    <ds:schemaRef ds:uri="http://schemas.microsoft.com/office/infopath/2007/PartnerControls"/>
    <ds:schemaRef ds:uri="f0d6b4bb-fd12-4740-8884-687737dcca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Magenic PowerPoint Template</Template>
  <TotalTime>952</TotalTime>
  <Words>556</Words>
  <Application>Microsoft Macintosh PowerPoint</Application>
  <PresentationFormat>Widescreen</PresentationFormat>
  <Paragraphs>121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 Black</vt:lpstr>
      <vt:lpstr>Calibri</vt:lpstr>
      <vt:lpstr>Cordia New</vt:lpstr>
      <vt:lpstr>Dotum</vt:lpstr>
      <vt:lpstr>Franklin Gothic Book</vt:lpstr>
      <vt:lpstr>Franklin Gothic Medium Cond</vt:lpstr>
      <vt:lpstr>Wingdings</vt:lpstr>
      <vt:lpstr>Arial</vt:lpstr>
      <vt:lpstr>MGNC_PPT_FINAL</vt:lpstr>
      <vt:lpstr>CLOUD DEVELOPMENT WORKSHOP  </vt:lpstr>
      <vt:lpstr>What you need today</vt:lpstr>
      <vt:lpstr>Today’s Workshop</vt:lpstr>
      <vt:lpstr>Azure Offerings</vt:lpstr>
      <vt:lpstr>Types of Cloud Offerings</vt:lpstr>
      <vt:lpstr>The Azure Portal</vt:lpstr>
      <vt:lpstr>Demo: Examining the Azure Portal</vt:lpstr>
      <vt:lpstr>PowerPoint Presentation</vt:lpstr>
      <vt:lpstr>Web Apps</vt:lpstr>
      <vt:lpstr>Mobile Apps</vt:lpstr>
      <vt:lpstr>API Apps</vt:lpstr>
      <vt:lpstr>Logic Apps</vt:lpstr>
      <vt:lpstr>Demo: Looking at Azure Mobile Apps</vt:lpstr>
      <vt:lpstr>Azure AD</vt:lpstr>
      <vt:lpstr>Azure AD Features</vt:lpstr>
      <vt:lpstr>Authentication Flow For Today’s App</vt:lpstr>
      <vt:lpstr>Demo: Looking at Azure AD</vt:lpstr>
      <vt:lpstr>Visual Studio Mobile Center</vt:lpstr>
      <vt:lpstr>Visual Studio Mobile Center – Build Features</vt:lpstr>
      <vt:lpstr>Visual Studio Mobile Center – Test Features</vt:lpstr>
      <vt:lpstr>Visual Studio Mobile Center – Deploy Features</vt:lpstr>
      <vt:lpstr>Visual Studio Mobile Center – Crash and Analytics</vt:lpstr>
      <vt:lpstr>Visual Studio Mobile Center – First Impressions</vt:lpstr>
      <vt:lpstr>Demo: Looking at Visual Studio Mobile Center</vt:lpstr>
      <vt:lpstr>Demo: Setting up Azure AD and Tying it to a Mobile App</vt:lpstr>
      <vt:lpstr>Hands on Lab: Setting up Azure AD and Tying it to a Mobile App (10:00-10:45)</vt:lpstr>
      <vt:lpstr>Demo: Writing a mobile login page to work against Azure App Service/Azure AD </vt:lpstr>
      <vt:lpstr>Hands on Lab: Writing a mobile login page to work against Azure App Service/Azure AD (11:15-12:00)</vt:lpstr>
      <vt:lpstr>Demo: Setting up Doc DB and writing an Azure App API  </vt:lpstr>
      <vt:lpstr>Hands on Lab : Setting up Doc DB and writing an Azure App API (12:15-1:00)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DEVELOPMENT WORKSHOP  </dc:title>
  <dc:creator>Kevin E. Ford</dc:creator>
  <cp:lastModifiedBy>Kevin E. Ford</cp:lastModifiedBy>
  <cp:revision>29</cp:revision>
  <dcterms:created xsi:type="dcterms:W3CDTF">2017-02-15T21:52:13Z</dcterms:created>
  <dcterms:modified xsi:type="dcterms:W3CDTF">2017-03-01T03:44:33Z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0x010100FD047A0B1BD8FE45B080D14CD83AD5DB</vt:lpwstr>
  </property>
</Properties>
</file>